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80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1" r:id="rId17"/>
    <p:sldId id="270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56"/>
    <p:restoredTop sz="94637"/>
  </p:normalViewPr>
  <p:slideViewPr>
    <p:cSldViewPr snapToGrid="0" snapToObjects="1">
      <p:cViewPr varScale="1">
        <p:scale>
          <a:sx n="108" d="100"/>
          <a:sy n="108" d="100"/>
        </p:scale>
        <p:origin x="49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994300-AAE0-B446-BB52-DF671E7864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6425623-B674-3642-97AD-0F033EFB9C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3673B3-B41A-8F47-A663-049FDE215D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110BA8-B473-3B4F-86E9-E73ED4BE4B00}" type="datetimeFigureOut">
              <a:rPr lang="en-US" smtClean="0"/>
              <a:t>7/1/20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AE8175-07DB-9849-82A4-E5A843C0FB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429369-DF87-FA40-83D7-87121C7DD0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431E2-7B05-DA40-8C36-FE83B55DCD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5064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6EB42-3AF4-6344-9ED2-ADFA57EA6B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F896AF2-CD8A-644D-9242-EFEEF628E4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1AF6B9-DCB2-3748-AF48-332851AAC9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110BA8-B473-3B4F-86E9-E73ED4BE4B00}" type="datetimeFigureOut">
              <a:rPr lang="en-US" smtClean="0"/>
              <a:t>7/1/20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09B240-6A6A-EC4C-971F-C0A6523D4B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2EAD39-39EA-064C-9741-48A8E7AFF7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431E2-7B05-DA40-8C36-FE83B55DCD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3280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DCD16B8-4920-9745-908C-DF4B8A4F100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F532792-E620-BF49-B4D2-5D95339639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403D43-FA75-F84C-AD7B-80EAFC91EC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110BA8-B473-3B4F-86E9-E73ED4BE4B00}" type="datetimeFigureOut">
              <a:rPr lang="en-US" smtClean="0"/>
              <a:t>7/1/20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F206D4-C3F9-A64F-BA0A-FBF6620BC9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771FA0-6019-4647-BCAD-451E042D9C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431E2-7B05-DA40-8C36-FE83B55DCD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1070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737A21-CFE1-BA4B-B5C1-E794A6AC8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0CEF26-4A0A-1749-8A40-27DADFDB0E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B5D25E-75F6-624B-AAD4-FC99EEAACC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110BA8-B473-3B4F-86E9-E73ED4BE4B00}" type="datetimeFigureOut">
              <a:rPr lang="en-US" smtClean="0"/>
              <a:t>7/1/20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0014B8-C692-F24E-8896-265F882A4C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3CB8DC-A749-5241-986F-46A14CDE2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431E2-7B05-DA40-8C36-FE83B55DCD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0177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7C6B0B-EA05-BC49-B88E-20DA6F5B95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966220-8E03-F249-A89E-8B74F6B32E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80D69C-5B70-204D-9A87-EF10BF57DB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110BA8-B473-3B4F-86E9-E73ED4BE4B00}" type="datetimeFigureOut">
              <a:rPr lang="en-US" smtClean="0"/>
              <a:t>7/1/20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641F09-23FE-194D-A1DA-8585F376BB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28C1AB-435E-1A42-8249-26EB5407A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431E2-7B05-DA40-8C36-FE83B55DCD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9856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8E80C0-C0B6-B24B-AD36-223428F6C8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D2CBD9-4213-1A4B-B89B-85F3ED904D7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C41446-67F7-D94C-8062-CF9C625903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AEA535-1900-F74B-8924-C72A649B30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110BA8-B473-3B4F-86E9-E73ED4BE4B00}" type="datetimeFigureOut">
              <a:rPr lang="en-US" smtClean="0"/>
              <a:t>7/1/20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65730E-1E08-284A-9B14-5F3E4B8E45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3C73F6-59EC-CE44-90D2-0932522A1D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431E2-7B05-DA40-8C36-FE83B55DCD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1520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DFCDDB-4767-FF49-9CC8-C331FA0989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369DF3-5B19-9145-8ADC-13A9FBF959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ABAD577-D143-AC4F-9AC8-2918C01E90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F60657-48E0-B04F-B44D-AF971BAD11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6CC53DF-EE28-5844-820A-219313261FC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DD9B7B2-E9C7-DC40-9704-58E8C12000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110BA8-B473-3B4F-86E9-E73ED4BE4B00}" type="datetimeFigureOut">
              <a:rPr lang="en-US" smtClean="0"/>
              <a:t>7/1/20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3D386B7-AAE3-2A44-A7FA-D193080AAD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5FEA827-8D82-004C-96BE-743A45552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431E2-7B05-DA40-8C36-FE83B55DCD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3988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E91F0D-1734-E54B-AFF7-729663B3D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D4DA86-DC6C-5948-ACA7-01062AF4D2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110BA8-B473-3B4F-86E9-E73ED4BE4B00}" type="datetimeFigureOut">
              <a:rPr lang="en-US" smtClean="0"/>
              <a:t>7/1/20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8CB9C9-6663-7246-A3AC-B256ED035D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3BF003-93EE-AC42-859F-9965D5650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431E2-7B05-DA40-8C36-FE83B55DCD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4736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CE5B0BD-98EC-DF49-A8E0-310AC96D5C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110BA8-B473-3B4F-86E9-E73ED4BE4B00}" type="datetimeFigureOut">
              <a:rPr lang="en-US" smtClean="0"/>
              <a:t>7/1/20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FD867B6-A631-6F4C-924C-146788A6CC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BC84DC-7FAE-1646-8AAA-55505089EF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431E2-7B05-DA40-8C36-FE83B55DCD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4112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97C358-EBE3-9844-9BA3-1A3DED274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72979F-E3F6-934C-9032-6144D37EC0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AFF142-7FE3-9649-B7AA-5A86A63696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F6C351-A8C2-D44B-962D-2A83B0B0A6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110BA8-B473-3B4F-86E9-E73ED4BE4B00}" type="datetimeFigureOut">
              <a:rPr lang="en-US" smtClean="0"/>
              <a:t>7/1/20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11B71F-E5F8-1E4B-8CF9-CCC3DF6C4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98C366-2175-C74C-AD0B-1BDB919D4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431E2-7B05-DA40-8C36-FE83B55DCD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525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DF844-3943-C84B-A62D-417EE61C6C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DB680A-7D86-8649-A050-D0472D5C258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BE8D45-747F-504D-A008-25BB249B78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6BA619-8399-7643-898C-18D39CFAE4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110BA8-B473-3B4F-86E9-E73ED4BE4B00}" type="datetimeFigureOut">
              <a:rPr lang="en-US" smtClean="0"/>
              <a:t>7/1/20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EE022C-32BB-1541-9AAD-FFE4C4D1B6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A1440E-F78C-2B4E-8FFF-F380A0F1C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A431E2-7B05-DA40-8C36-FE83B55DCD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6104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BB9045-0A09-2042-9277-2D21897896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CC334B-4ED2-1F4D-AB66-5DF7C57BA0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6FA976-B361-DC41-9C9D-F0EC10BB2E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110BA8-B473-3B4F-86E9-E73ED4BE4B00}" type="datetimeFigureOut">
              <a:rPr lang="en-US" smtClean="0"/>
              <a:t>7/1/20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E4240A-52D8-B94E-BDD4-E966D8546E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FD7AE5-C137-2A46-804F-93E5B2360A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A431E2-7B05-DA40-8C36-FE83B55DCD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1472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995712-58D5-C547-9802-21D75E16334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Avenir Next" panose="020B0503020202020204" pitchFamily="34" charset="0"/>
              </a:rPr>
              <a:t>Reactive Programming</a:t>
            </a:r>
            <a:br>
              <a:rPr lang="en-US" dirty="0">
                <a:latin typeface="Avenir Next" panose="020B0503020202020204" pitchFamily="34" charset="0"/>
              </a:rPr>
            </a:br>
            <a:r>
              <a:rPr lang="en-US" dirty="0">
                <a:latin typeface="Avenir Next" panose="020B0503020202020204" pitchFamily="34" charset="0"/>
              </a:rPr>
              <a:t>with spring</a:t>
            </a:r>
            <a:endParaRPr lang="en-US" sz="2000" i="1" dirty="0">
              <a:latin typeface="Avenir Next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48236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F9FEF5-38A5-2446-8859-618D3194FD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86772D6-3E36-4545-A087-54C953AB5F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65125"/>
            <a:ext cx="10515600" cy="5811838"/>
          </a:xfrm>
        </p:spPr>
      </p:pic>
    </p:spTree>
    <p:extLst>
      <p:ext uri="{BB962C8B-B14F-4D97-AF65-F5344CB8AC3E}">
        <p14:creationId xmlns:p14="http://schemas.microsoft.com/office/powerpoint/2010/main" val="15381057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027F69-6989-2847-A0A3-B30C169125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AE0FFC8-09BE-4B45-8841-9EA59B1443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65125"/>
            <a:ext cx="10515599" cy="5811838"/>
          </a:xfrm>
        </p:spPr>
      </p:pic>
    </p:spTree>
    <p:extLst>
      <p:ext uri="{BB962C8B-B14F-4D97-AF65-F5344CB8AC3E}">
        <p14:creationId xmlns:p14="http://schemas.microsoft.com/office/powerpoint/2010/main" val="37027491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EACCAA-6F12-1546-8D1F-86DD378BD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F7FDA83-9158-9846-A4DF-202B5325CB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65125"/>
            <a:ext cx="10515600" cy="5811838"/>
          </a:xfrm>
        </p:spPr>
      </p:pic>
    </p:spTree>
    <p:extLst>
      <p:ext uri="{BB962C8B-B14F-4D97-AF65-F5344CB8AC3E}">
        <p14:creationId xmlns:p14="http://schemas.microsoft.com/office/powerpoint/2010/main" val="38456714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05862F-1B81-9949-BC05-B2AA715AB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3A47D01-8A75-CA45-A502-9ACC1C854B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1" y="365125"/>
            <a:ext cx="10515600" cy="5811838"/>
          </a:xfrm>
        </p:spPr>
      </p:pic>
    </p:spTree>
    <p:extLst>
      <p:ext uri="{BB962C8B-B14F-4D97-AF65-F5344CB8AC3E}">
        <p14:creationId xmlns:p14="http://schemas.microsoft.com/office/powerpoint/2010/main" val="34354802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A06AC7-FAAC-4049-88B4-9F8650479C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05C0F64-5EDC-5344-878E-55B72A3C82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65125"/>
            <a:ext cx="10515600" cy="5811838"/>
          </a:xfrm>
        </p:spPr>
      </p:pic>
    </p:spTree>
    <p:extLst>
      <p:ext uri="{BB962C8B-B14F-4D97-AF65-F5344CB8AC3E}">
        <p14:creationId xmlns:p14="http://schemas.microsoft.com/office/powerpoint/2010/main" val="41526175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58FFA-F602-454F-8475-48B0CE908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D576735-8FA8-AD4E-9077-B54DA8B1D6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65125"/>
            <a:ext cx="10515600" cy="5811838"/>
          </a:xfrm>
        </p:spPr>
      </p:pic>
    </p:spTree>
    <p:extLst>
      <p:ext uri="{BB962C8B-B14F-4D97-AF65-F5344CB8AC3E}">
        <p14:creationId xmlns:p14="http://schemas.microsoft.com/office/powerpoint/2010/main" val="29663544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5FC642-3FCD-354F-B72E-3BD8A98DBD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14525CE-2B01-2C44-BBC2-2D664860C2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199" y="365125"/>
            <a:ext cx="10515599" cy="5811838"/>
          </a:xfrm>
        </p:spPr>
      </p:pic>
    </p:spTree>
    <p:extLst>
      <p:ext uri="{BB962C8B-B14F-4D97-AF65-F5344CB8AC3E}">
        <p14:creationId xmlns:p14="http://schemas.microsoft.com/office/powerpoint/2010/main" val="10610494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EBE5D7-6883-F241-BA70-02D0DEB9B8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1392FAA-31D4-4243-8180-26528EB5D4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65125"/>
            <a:ext cx="10515600" cy="5811838"/>
          </a:xfrm>
        </p:spPr>
      </p:pic>
    </p:spTree>
    <p:extLst>
      <p:ext uri="{BB962C8B-B14F-4D97-AF65-F5344CB8AC3E}">
        <p14:creationId xmlns:p14="http://schemas.microsoft.com/office/powerpoint/2010/main" val="2872802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0746DF-46FB-3F4E-9F88-546B38A3E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7C75DD4-F4FF-5C43-8BFE-F5399F836B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65125"/>
            <a:ext cx="10515600" cy="5811838"/>
          </a:xfrm>
        </p:spPr>
      </p:pic>
    </p:spTree>
    <p:extLst>
      <p:ext uri="{BB962C8B-B14F-4D97-AF65-F5344CB8AC3E}">
        <p14:creationId xmlns:p14="http://schemas.microsoft.com/office/powerpoint/2010/main" val="23854120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6225B-E367-974F-AD03-18EC7DFA7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3141DBA-069F-A746-9235-257B8831E0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65125"/>
            <a:ext cx="10515600" cy="5811838"/>
          </a:xfrm>
        </p:spPr>
      </p:pic>
    </p:spTree>
    <p:extLst>
      <p:ext uri="{BB962C8B-B14F-4D97-AF65-F5344CB8AC3E}">
        <p14:creationId xmlns:p14="http://schemas.microsoft.com/office/powerpoint/2010/main" val="17619087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99DD69-0068-3C48-91C3-8B496317A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Me  : Nagabhushanam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9308EB-5DD6-CD49-A3B2-C56EB2900D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1600" dirty="0">
              <a:latin typeface="Avenir Next" panose="020B0503020202020204" pitchFamily="34" charset="0"/>
            </a:endParaRPr>
          </a:p>
          <a:p>
            <a:pPr>
              <a:buFont typeface="Wingdings" pitchFamily="2" charset="2"/>
              <a:buChar char="Ø"/>
            </a:pPr>
            <a:r>
              <a:rPr lang="en-US" sz="1600" dirty="0">
                <a:latin typeface="Avenir Next" panose="020B0503020202020204" pitchFamily="34" charset="0"/>
              </a:rPr>
              <a:t>Total years of experience: 13 </a:t>
            </a:r>
          </a:p>
          <a:p>
            <a:pPr>
              <a:buFont typeface="Wingdings" pitchFamily="2" charset="2"/>
              <a:buChar char="Ø"/>
            </a:pPr>
            <a:r>
              <a:rPr lang="en-US" sz="1600" dirty="0">
                <a:latin typeface="Avenir Next" panose="020B0503020202020204" pitchFamily="34" charset="0"/>
              </a:rPr>
              <a:t>Years of experience into training: 13</a:t>
            </a:r>
          </a:p>
          <a:p>
            <a:pPr>
              <a:buFont typeface="Wingdings" pitchFamily="2" charset="2"/>
              <a:buChar char="Ø"/>
            </a:pPr>
            <a:r>
              <a:rPr lang="en-US" sz="1600" dirty="0">
                <a:latin typeface="Avenir Next" panose="020B0503020202020204" pitchFamily="34" charset="0"/>
              </a:rPr>
              <a:t>Names of the Industries served: Airlines</a:t>
            </a:r>
          </a:p>
          <a:p>
            <a:pPr>
              <a:buFont typeface="Wingdings" pitchFamily="2" charset="2"/>
              <a:buChar char="Ø"/>
            </a:pPr>
            <a:r>
              <a:rPr lang="en-US" sz="1600" dirty="0">
                <a:latin typeface="Avenir Next" panose="020B0503020202020204" pitchFamily="34" charset="0"/>
              </a:rPr>
              <a:t>List of few key clients: Emirates &amp; Qatar Airlines, IBM,…</a:t>
            </a:r>
          </a:p>
        </p:txBody>
      </p:sp>
    </p:spTree>
    <p:extLst>
      <p:ext uri="{BB962C8B-B14F-4D97-AF65-F5344CB8AC3E}">
        <p14:creationId xmlns:p14="http://schemas.microsoft.com/office/powerpoint/2010/main" val="19422437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87541B-B82A-3849-A2B2-CD9BD53035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BEF3DD5-319B-6E4F-85F4-E887C954C7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65125"/>
            <a:ext cx="10515599" cy="5811838"/>
          </a:xfrm>
        </p:spPr>
      </p:pic>
    </p:spTree>
    <p:extLst>
      <p:ext uri="{BB962C8B-B14F-4D97-AF65-F5344CB8AC3E}">
        <p14:creationId xmlns:p14="http://schemas.microsoft.com/office/powerpoint/2010/main" val="40830738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4C537A-5DC2-1244-B280-8120F1998A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11D1098-777A-9B4E-BB94-33EDDC1AE2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199" y="365125"/>
            <a:ext cx="10515599" cy="5811838"/>
          </a:xfrm>
        </p:spPr>
      </p:pic>
    </p:spTree>
    <p:extLst>
      <p:ext uri="{BB962C8B-B14F-4D97-AF65-F5344CB8AC3E}">
        <p14:creationId xmlns:p14="http://schemas.microsoft.com/office/powerpoint/2010/main" val="14746083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620AF2-A69A-9B4A-81EB-76E83CC184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AE23A0B-113F-5E42-9FDB-ECE636D44E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65125"/>
            <a:ext cx="10515600" cy="5811838"/>
          </a:xfrm>
        </p:spPr>
      </p:pic>
    </p:spTree>
    <p:extLst>
      <p:ext uri="{BB962C8B-B14F-4D97-AF65-F5344CB8AC3E}">
        <p14:creationId xmlns:p14="http://schemas.microsoft.com/office/powerpoint/2010/main" val="34493107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9E7FE1-7500-0947-83BD-CB6D68E867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ED4343-0040-D643-8449-C4AA735321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199" y="365125"/>
            <a:ext cx="10515599" cy="5811838"/>
          </a:xfrm>
        </p:spPr>
      </p:pic>
    </p:spTree>
    <p:extLst>
      <p:ext uri="{BB962C8B-B14F-4D97-AF65-F5344CB8AC3E}">
        <p14:creationId xmlns:p14="http://schemas.microsoft.com/office/powerpoint/2010/main" val="4541678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B5969E-229E-794D-AD42-16819F3F2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D464EC5-3FE6-A344-BCF8-CD23B23022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65125"/>
            <a:ext cx="10515600" cy="5811838"/>
          </a:xfrm>
        </p:spPr>
      </p:pic>
    </p:spTree>
    <p:extLst>
      <p:ext uri="{BB962C8B-B14F-4D97-AF65-F5344CB8AC3E}">
        <p14:creationId xmlns:p14="http://schemas.microsoft.com/office/powerpoint/2010/main" val="7996889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AD88DB-72AA-264C-9D9C-330712AD9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8E00009-AABD-8749-9BC4-B2D09FE329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65125"/>
            <a:ext cx="10515600" cy="5811838"/>
          </a:xfrm>
        </p:spPr>
      </p:pic>
    </p:spTree>
    <p:extLst>
      <p:ext uri="{BB962C8B-B14F-4D97-AF65-F5344CB8AC3E}">
        <p14:creationId xmlns:p14="http://schemas.microsoft.com/office/powerpoint/2010/main" val="717159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98A8DB-2FEB-884E-91AC-AC9B5E5BCB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28A9B6F-BD98-104C-8B83-CF4AE88CE6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199" y="365125"/>
            <a:ext cx="10515600" cy="5691188"/>
          </a:xfrm>
        </p:spPr>
      </p:pic>
    </p:spTree>
    <p:extLst>
      <p:ext uri="{BB962C8B-B14F-4D97-AF65-F5344CB8AC3E}">
        <p14:creationId xmlns:p14="http://schemas.microsoft.com/office/powerpoint/2010/main" val="40819456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C9558-07C0-674D-A270-D90A0B532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6E97E7D-524E-D948-8970-1000A7B1FE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65125"/>
            <a:ext cx="10515600" cy="5811838"/>
          </a:xfrm>
        </p:spPr>
      </p:pic>
    </p:spTree>
    <p:extLst>
      <p:ext uri="{BB962C8B-B14F-4D97-AF65-F5344CB8AC3E}">
        <p14:creationId xmlns:p14="http://schemas.microsoft.com/office/powerpoint/2010/main" val="24680717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8CDDD3-0EC4-A546-A1F5-8C340B519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3F7B0D8-DAA6-B74A-90A1-BEDC474A47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199" y="365125"/>
            <a:ext cx="10515599" cy="5811838"/>
          </a:xfrm>
        </p:spPr>
      </p:pic>
    </p:spTree>
    <p:extLst>
      <p:ext uri="{BB962C8B-B14F-4D97-AF65-F5344CB8AC3E}">
        <p14:creationId xmlns:p14="http://schemas.microsoft.com/office/powerpoint/2010/main" val="32601974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B11C5C-5371-E643-972E-4691FB79D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0219055-76D1-6347-8D78-7089AC1839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65125"/>
            <a:ext cx="10515599" cy="5811838"/>
          </a:xfrm>
        </p:spPr>
      </p:pic>
    </p:spTree>
    <p:extLst>
      <p:ext uri="{BB962C8B-B14F-4D97-AF65-F5344CB8AC3E}">
        <p14:creationId xmlns:p14="http://schemas.microsoft.com/office/powerpoint/2010/main" val="27851192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642CD-A53A-384E-9B7B-9EC1E6C08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215AE2D-9ADD-2447-BAF5-EEC6E94D4B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65125"/>
            <a:ext cx="10515599" cy="5811838"/>
          </a:xfrm>
        </p:spPr>
      </p:pic>
    </p:spTree>
    <p:extLst>
      <p:ext uri="{BB962C8B-B14F-4D97-AF65-F5344CB8AC3E}">
        <p14:creationId xmlns:p14="http://schemas.microsoft.com/office/powerpoint/2010/main" val="29473619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0C7BD8-BBE3-C54E-B06B-644BBCE55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BF91A49-FF57-7A49-BD11-7D46DE0525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65125"/>
            <a:ext cx="10515600" cy="5811838"/>
          </a:xfrm>
        </p:spPr>
      </p:pic>
    </p:spTree>
    <p:extLst>
      <p:ext uri="{BB962C8B-B14F-4D97-AF65-F5344CB8AC3E}">
        <p14:creationId xmlns:p14="http://schemas.microsoft.com/office/powerpoint/2010/main" val="42674423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8BFD1-9F7F-B844-9414-00F34FC39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D634214-46EA-8D42-9F67-4D42C546BC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65125"/>
            <a:ext cx="10515601" cy="5811838"/>
          </a:xfrm>
        </p:spPr>
      </p:pic>
    </p:spTree>
    <p:extLst>
      <p:ext uri="{BB962C8B-B14F-4D97-AF65-F5344CB8AC3E}">
        <p14:creationId xmlns:p14="http://schemas.microsoft.com/office/powerpoint/2010/main" val="41066547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163</TotalTime>
  <Words>42</Words>
  <Application>Microsoft Macintosh PowerPoint</Application>
  <PresentationFormat>Widescreen</PresentationFormat>
  <Paragraphs>7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Arial</vt:lpstr>
      <vt:lpstr>Avenir Next</vt:lpstr>
      <vt:lpstr>Calibri</vt:lpstr>
      <vt:lpstr>Calibri Light</vt:lpstr>
      <vt:lpstr>Wingdings</vt:lpstr>
      <vt:lpstr>Office Theme</vt:lpstr>
      <vt:lpstr>Reactive Programming with spring</vt:lpstr>
      <vt:lpstr>About Me  : Nagabhushanam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WebFlux - Introduction</dc:title>
  <dc:creator>Microsoft Office User</dc:creator>
  <cp:lastModifiedBy>Microsoft Office User</cp:lastModifiedBy>
  <cp:revision>12</cp:revision>
  <dcterms:created xsi:type="dcterms:W3CDTF">2020-06-23T03:22:03Z</dcterms:created>
  <dcterms:modified xsi:type="dcterms:W3CDTF">2020-07-01T05:11:46Z</dcterms:modified>
</cp:coreProperties>
</file>